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383DEF-B348-4199-B71E-718F0EE552E0}" type="datetimeFigureOut">
              <a:rPr lang="fa-IR" smtClean="0"/>
              <a:pPr/>
              <a:t>07/15/1441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F5993F-CE7D-4B11-9148-1C543C564E68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بسم الله الرحمن الرحیم</a:t>
            </a:r>
            <a:endParaRPr lang="fa-I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7972452" cy="5197493"/>
          </a:xfrm>
        </p:spPr>
        <p:txBody>
          <a:bodyPr/>
          <a:lstStyle/>
          <a:p>
            <a:r>
              <a:rPr lang="fa-IR" dirty="0" smtClean="0"/>
              <a:t>بیماری های مهم گشنیز</a:t>
            </a:r>
          </a:p>
          <a:p>
            <a:endParaRPr lang="fa-IR" dirty="0" smtClean="0"/>
          </a:p>
          <a:p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بیماری سفیدک سطحی گشنیز:</a:t>
            </a:r>
          </a:p>
          <a:p>
            <a:endParaRPr lang="fa-IR" dirty="0"/>
          </a:p>
          <a:p>
            <a:r>
              <a:rPr lang="fa-IR" dirty="0" smtClean="0"/>
              <a:t>علایم به شکل هاله ای پودری سفید رنگ روی برگ هاست.</a:t>
            </a:r>
          </a:p>
          <a:p>
            <a:r>
              <a:rPr lang="fa-IR" dirty="0" smtClean="0"/>
              <a:t>عامل ان یک نوع قارچ به نام </a:t>
            </a:r>
            <a:r>
              <a:rPr lang="en-US" dirty="0" err="1" smtClean="0"/>
              <a:t>erysiphe</a:t>
            </a:r>
            <a:r>
              <a:rPr lang="en-US" dirty="0" smtClean="0"/>
              <a:t> </a:t>
            </a:r>
            <a:r>
              <a:rPr lang="en-US" dirty="0" err="1" smtClean="0"/>
              <a:t>poiygoni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186766" cy="5483245"/>
          </a:xfrm>
        </p:spPr>
        <p:txBody>
          <a:bodyPr>
            <a:normAutofit/>
          </a:bodyPr>
          <a:lstStyle/>
          <a:p>
            <a:r>
              <a:rPr lang="fa-IR" dirty="0" smtClean="0"/>
              <a:t>این بیماری در زمین های مرطوب با ابیاری بارانی بیشتر اتفاق می افتد.</a:t>
            </a:r>
          </a:p>
          <a:p>
            <a:endParaRPr lang="fa-IR" dirty="0"/>
          </a:p>
          <a:p>
            <a:r>
              <a:rPr lang="fa-IR" dirty="0" smtClean="0">
                <a:solidFill>
                  <a:srgbClr val="FF0000"/>
                </a:solidFill>
              </a:rPr>
              <a:t>روش های پیشگیری :</a:t>
            </a:r>
          </a:p>
          <a:p>
            <a:endParaRPr lang="fa-IR" dirty="0"/>
          </a:p>
          <a:p>
            <a:r>
              <a:rPr lang="fa-IR" dirty="0" smtClean="0"/>
              <a:t>کاشت ارقام مقاوم.</a:t>
            </a:r>
          </a:p>
          <a:p>
            <a:r>
              <a:rPr lang="fa-IR" dirty="0" smtClean="0"/>
              <a:t>اجتناب از ابیاری بارانی.</a:t>
            </a:r>
          </a:p>
          <a:p>
            <a:r>
              <a:rPr lang="fa-IR" dirty="0" smtClean="0"/>
              <a:t>جمع اوری و انهدام بقایای گیاهی الوده.</a:t>
            </a:r>
          </a:p>
          <a:p>
            <a:r>
              <a:rPr lang="fa-IR" dirty="0" smtClean="0"/>
              <a:t>کاهش تراکم کاشت.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186766" cy="5340369"/>
          </a:xfrm>
        </p:spPr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مبارزه شیمیایی:</a:t>
            </a:r>
          </a:p>
          <a:p>
            <a:endParaRPr lang="fa-IR" dirty="0"/>
          </a:p>
          <a:p>
            <a:r>
              <a:rPr lang="fa-IR" dirty="0" smtClean="0"/>
              <a:t>استفاده از قارچ کش بوردو فیکس برای ضدعفونی و حتی پس از مشاهده اولین علایم</a:t>
            </a:r>
            <a:endParaRPr lang="fa-I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این گیاه از پیوند دو گیاه نعناع ابی و نعناع زبنتی بعمل می اید.</a:t>
            </a:r>
          </a:p>
          <a:p>
            <a:r>
              <a:rPr lang="fa-IR" dirty="0" smtClean="0"/>
              <a:t>ماده موثره ان منتول است که بسیار معروف و مفید است و در ساخت لوازم ارایشی و بهداشتی و دارویی بسیار پرکاربرد است.</a:t>
            </a:r>
          </a:p>
          <a:p>
            <a:endParaRPr lang="fa-IR" dirty="0"/>
          </a:p>
          <a:p>
            <a:r>
              <a:rPr lang="fa-IR" dirty="0" smtClean="0"/>
              <a:t>برای رفع نفخ و سو هاضمه واظطراب و ضد تشنج و رفع یبوست و سردرد و میگرن و تهوع ناشی از شیمی درمانی و درمان زخم ها کاربرد دارد.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3-نعناع </a:t>
            </a:r>
            <a:r>
              <a:rPr lang="fa-IR" dirty="0" smtClean="0"/>
              <a:t>فلفلی</a:t>
            </a:r>
            <a:endParaRPr lang="fa-I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نکته:</a:t>
            </a:r>
          </a:p>
          <a:p>
            <a:r>
              <a:rPr lang="fa-IR" dirty="0" smtClean="0"/>
              <a:t>استفاده از این گیاه برای افراد مبتلا به دیابت و افرادی که دارای رفلاکس معده هستند توصیه نمیشود.</a:t>
            </a:r>
            <a:endParaRPr lang="fa-I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115328" cy="5340369"/>
          </a:xfrm>
        </p:spPr>
        <p:txBody>
          <a:bodyPr/>
          <a:lstStyle/>
          <a:p>
            <a:r>
              <a:rPr lang="fa-IR" dirty="0" smtClean="0"/>
              <a:t>بیماری های مهم نعناع فلفلی</a:t>
            </a:r>
          </a:p>
          <a:p>
            <a:endParaRPr lang="fa-IR" dirty="0" smtClean="0"/>
          </a:p>
          <a:p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1:ویروس پژمردگی لکه ای</a:t>
            </a:r>
          </a:p>
          <a:p>
            <a:r>
              <a:rPr lang="fa-IR" dirty="0" smtClean="0"/>
              <a:t>عامل اصلی انتقال این بیماری تریپس ها هستند.</a:t>
            </a:r>
          </a:p>
          <a:p>
            <a:r>
              <a:rPr lang="fa-IR" dirty="0" smtClean="0"/>
              <a:t>سبب زرد شدن برگ ها و بتدریج سایر قسمت ها می شوند.</a:t>
            </a:r>
          </a:p>
          <a:p>
            <a:endParaRPr lang="fa-IR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186766" cy="5483245"/>
          </a:xfrm>
        </p:spPr>
        <p:txBody>
          <a:bodyPr/>
          <a:lstStyle/>
          <a:p>
            <a:endParaRPr lang="fa-IR" dirty="0" smtClean="0"/>
          </a:p>
          <a:p>
            <a:pPr>
              <a:buNone/>
            </a:pPr>
            <a:r>
              <a:rPr lang="fa-IR" dirty="0" smtClean="0">
                <a:solidFill>
                  <a:srgbClr val="FF0000"/>
                </a:solidFill>
              </a:rPr>
              <a:t>مبارزه</a:t>
            </a:r>
            <a:r>
              <a:rPr lang="fa-IR" dirty="0" smtClean="0">
                <a:solidFill>
                  <a:srgbClr val="FF0000"/>
                </a:solidFill>
              </a:rPr>
              <a:t>:</a:t>
            </a:r>
          </a:p>
          <a:p>
            <a:endParaRPr lang="fa-IR" dirty="0" smtClean="0"/>
          </a:p>
          <a:p>
            <a:r>
              <a:rPr lang="fa-IR" dirty="0" smtClean="0"/>
              <a:t>کنترل </a:t>
            </a:r>
            <a:r>
              <a:rPr lang="fa-IR" dirty="0" smtClean="0"/>
              <a:t>عامل انتقال که همان تریپس ها هستند.</a:t>
            </a:r>
          </a:p>
          <a:p>
            <a:endParaRPr lang="fa-IR" dirty="0"/>
          </a:p>
          <a:p>
            <a:r>
              <a:rPr lang="fa-IR" dirty="0" smtClean="0"/>
              <a:t>ازمایش بوته ها و بذور قبل از کاشت و حصول اطمینان کامل از سالم بودن انها</a:t>
            </a:r>
            <a:endParaRPr lang="fa-I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115328" cy="5483245"/>
          </a:xfrm>
        </p:spPr>
        <p:txBody>
          <a:bodyPr/>
          <a:lstStyle/>
          <a:p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2:بیماری شانکر یا زوال</a:t>
            </a:r>
          </a:p>
          <a:p>
            <a:endParaRPr lang="fa-IR" dirty="0"/>
          </a:p>
          <a:p>
            <a:r>
              <a:rPr lang="fa-IR" dirty="0" smtClean="0"/>
              <a:t>عامل ان قارچی بوده وساقه ها و استولون ها و بخش های زیرزمینی قهوه ای و پوسیده میشوند.</a:t>
            </a:r>
          </a:p>
          <a:p>
            <a:endParaRPr lang="fa-IR" dirty="0" smtClean="0"/>
          </a:p>
          <a:p>
            <a:r>
              <a:rPr lang="fa-IR" dirty="0" smtClean="0"/>
              <a:t>برای مبارزه میتوان از قارچ کش هایی مثل بوردوفیکس برای ضدعفونی و مبارزه استفاده کرد.</a:t>
            </a:r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329642" cy="6357982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3:پوسیدگی سیاه ساقه</a:t>
            </a:r>
          </a:p>
          <a:p>
            <a:endParaRPr lang="fa-IR" dirty="0"/>
          </a:p>
          <a:p>
            <a:r>
              <a:rPr lang="fa-IR" dirty="0" smtClean="0"/>
              <a:t>عامل ان قارچی بوده و اغلب در هوای سرد مرطوب فعال تر میشود و قسمت های الوده پس از مدتی از بین میرود</a:t>
            </a:r>
            <a:r>
              <a:rPr lang="fa-IR" dirty="0" smtClean="0"/>
              <a:t>.</a:t>
            </a:r>
          </a:p>
          <a:p>
            <a:endParaRPr lang="fa-IR" dirty="0" smtClean="0"/>
          </a:p>
          <a:p>
            <a:r>
              <a:rPr lang="fa-IR" dirty="0" smtClean="0">
                <a:solidFill>
                  <a:srgbClr val="C00000"/>
                </a:solidFill>
              </a:rPr>
              <a:t>مبارزه:</a:t>
            </a:r>
          </a:p>
          <a:p>
            <a:endParaRPr lang="fa-IR" dirty="0">
              <a:solidFill>
                <a:srgbClr val="C00000"/>
              </a:solidFill>
            </a:endParaRPr>
          </a:p>
          <a:p>
            <a:r>
              <a:rPr lang="fa-IR" dirty="0" smtClean="0"/>
              <a:t>کاشت ارقام هیبرید مقاوم </a:t>
            </a:r>
          </a:p>
          <a:p>
            <a:r>
              <a:rPr lang="fa-IR" dirty="0" smtClean="0"/>
              <a:t>مدیریت کوددهی</a:t>
            </a:r>
          </a:p>
          <a:p>
            <a:r>
              <a:rPr lang="fa-IR" dirty="0" smtClean="0"/>
              <a:t>اجتناب از مصرف زیاد کودهای ازته و پتاس</a:t>
            </a:r>
          </a:p>
          <a:p>
            <a:r>
              <a:rPr lang="fa-IR" dirty="0" smtClean="0"/>
              <a:t>رعایت تناوب </a:t>
            </a:r>
          </a:p>
          <a:p>
            <a:r>
              <a:rPr lang="fa-IR" dirty="0" smtClean="0"/>
              <a:t>استفاده از قارچ کش یونی لایزر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fa-IR" b="1" dirty="0" smtClean="0"/>
          </a:p>
          <a:p>
            <a:pPr algn="ctr"/>
            <a:endParaRPr lang="fa-IR" b="1" dirty="0" smtClean="0"/>
          </a:p>
          <a:p>
            <a:pPr algn="ctr"/>
            <a:r>
              <a:rPr lang="fa-IR" b="1" dirty="0" smtClean="0"/>
              <a:t>نام مدرس : قائم مسعودی</a:t>
            </a:r>
            <a:endParaRPr lang="fa-IR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بیماری های گیاهان دارویی ومعطر</a:t>
            </a:r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a-IR" dirty="0" smtClean="0"/>
              <a:t>گیاهی از خانواده نعناعیان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برگ های این گیاه دارای خاصیت انتی اکسیدان می باشد.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در تقویت حافظه و تقویت سیستم ایمنی بدن و کاهش استرس نقشی اساسی دارد.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ارتباط و شباهت زیادی به رزماری دارد از نظر بو و اسانس بطوریکه ان ها را خواهر می نامند.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ا</a:t>
            </a:r>
          </a:p>
          <a:p>
            <a:pPr>
              <a:buNone/>
            </a:pP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1-مریم </a:t>
            </a:r>
            <a:r>
              <a:rPr lang="fa-IR" dirty="0" smtClean="0"/>
              <a:t>گلی یا سلوی</a:t>
            </a:r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401080" cy="5483245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خواص مریم گلی: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1:بهبود توانایی ذهنی.</a:t>
            </a:r>
          </a:p>
          <a:p>
            <a:pPr>
              <a:buNone/>
            </a:pPr>
            <a:endParaRPr lang="fa-IR" dirty="0"/>
          </a:p>
          <a:p>
            <a:pPr>
              <a:buNone/>
            </a:pPr>
            <a:r>
              <a:rPr lang="fa-IR" dirty="0" smtClean="0"/>
              <a:t>2:درمان التهاب:بخصوص زمانیکه مشکل تنفسی وجود داشته باشد.</a:t>
            </a:r>
          </a:p>
          <a:p>
            <a:pPr>
              <a:buNone/>
            </a:pPr>
            <a:r>
              <a:rPr lang="fa-IR" dirty="0" smtClean="0"/>
              <a:t>3:دارای خاصیت انتی اکسیدانی می باشد.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4:جلوگیری از الزایمر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186766" cy="5268931"/>
          </a:xfrm>
        </p:spPr>
        <p:txBody>
          <a:bodyPr/>
          <a:lstStyle/>
          <a:p>
            <a:endParaRPr lang="fa-IR" dirty="0" smtClean="0"/>
          </a:p>
          <a:p>
            <a:pPr>
              <a:buNone/>
            </a:pPr>
            <a:r>
              <a:rPr lang="fa-IR" dirty="0" smtClean="0"/>
              <a:t>5:مراقبت از پوست و کنترل دیابت.</a:t>
            </a:r>
          </a:p>
          <a:p>
            <a:pPr>
              <a:buNone/>
            </a:pPr>
            <a:endParaRPr lang="fa-IR" dirty="0"/>
          </a:p>
          <a:p>
            <a:pPr>
              <a:buNone/>
            </a:pPr>
            <a:r>
              <a:rPr lang="fa-IR" dirty="0" smtClean="0"/>
              <a:t>6:بهبود دستگاه گوارشی و تسهیل هضم غذا</a:t>
            </a:r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58204" cy="5768997"/>
          </a:xfrm>
        </p:spPr>
        <p:txBody>
          <a:bodyPr/>
          <a:lstStyle/>
          <a:p>
            <a:r>
              <a:rPr lang="fa-IR" dirty="0" smtClean="0"/>
              <a:t>بیماری های مهم مریم گلی:</a:t>
            </a:r>
          </a:p>
          <a:p>
            <a:endParaRPr lang="fa-IR" dirty="0"/>
          </a:p>
          <a:p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1:بوته میری:عامل ان قارچ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fosariom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solani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  <a:p>
            <a:r>
              <a:rPr lang="fa-IR" dirty="0" smtClean="0"/>
              <a:t>این بیماری سبب پژمردگی ناگهانی بوته در میانه فصل می شود.ریشه ها پوسیده شده و مورد حمله افات قرار می گیرد.پس از مدتی بوته ها به رنگ قهوه ای در می ایند.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329642" cy="5483245"/>
          </a:xfrm>
        </p:spPr>
        <p:txBody>
          <a:bodyPr>
            <a:normAutofit/>
          </a:bodyPr>
          <a:lstStyle/>
          <a:p>
            <a:r>
              <a:rPr lang="fa-IR" dirty="0" smtClean="0"/>
              <a:t>عامل بیماری یک قارچ خاک زی می باشد و روش های کنترل ان شامل:</a:t>
            </a:r>
          </a:p>
          <a:p>
            <a:endParaRPr lang="fa-IR" dirty="0"/>
          </a:p>
          <a:p>
            <a:r>
              <a:rPr lang="fa-IR" dirty="0" smtClean="0"/>
              <a:t>1:ضد عفونی خاک با قارچ کش متا لاکسیل.</a:t>
            </a:r>
          </a:p>
          <a:p>
            <a:endParaRPr lang="fa-IR" dirty="0"/>
          </a:p>
          <a:p>
            <a:r>
              <a:rPr lang="fa-IR" dirty="0" smtClean="0"/>
              <a:t>2:ضد عفونی بذور قبل از کاشت با قارچ کش پریکور انرژی</a:t>
            </a:r>
          </a:p>
          <a:p>
            <a:endParaRPr lang="fa-IR" dirty="0"/>
          </a:p>
          <a:p>
            <a:r>
              <a:rPr lang="fa-IR" dirty="0" smtClean="0"/>
              <a:t>3:زهکشی مناسب خاک.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043890" cy="5197493"/>
          </a:xfrm>
        </p:spPr>
        <p:txBody>
          <a:bodyPr/>
          <a:lstStyle/>
          <a:p>
            <a:r>
              <a:rPr lang="fa-IR" dirty="0" smtClean="0"/>
              <a:t>4:مدیریت صحیح ابیاری.</a:t>
            </a:r>
          </a:p>
          <a:p>
            <a:endParaRPr lang="fa-IR" dirty="0"/>
          </a:p>
          <a:p>
            <a:r>
              <a:rPr lang="fa-IR" dirty="0" smtClean="0"/>
              <a:t>5:استفاده از ارقام مقاوم.</a:t>
            </a:r>
          </a:p>
          <a:p>
            <a:endParaRPr lang="fa-IR" dirty="0"/>
          </a:p>
          <a:p>
            <a:r>
              <a:rPr lang="fa-IR" dirty="0" smtClean="0">
                <a:solidFill>
                  <a:srgbClr val="FF0000"/>
                </a:solidFill>
              </a:rPr>
              <a:t>روش های بیولوژیکی مبارزه:</a:t>
            </a:r>
          </a:p>
          <a:p>
            <a:endParaRPr lang="fa-IR" dirty="0"/>
          </a:p>
          <a:p>
            <a:r>
              <a:rPr lang="fa-IR" dirty="0" smtClean="0"/>
              <a:t>استفاده از دارچین به روی بوته های الوده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گیاهی است بسیار مفید که دارای ویتامین های </a:t>
            </a:r>
            <a:r>
              <a:rPr lang="en-US" dirty="0" smtClean="0"/>
              <a:t>a,c,b6,</a:t>
            </a:r>
            <a:r>
              <a:rPr lang="fa-IR" dirty="0" smtClean="0"/>
              <a:t>وهمچنین دارای مقادیر زیادی اهن ومنیزیم وکلسیم و پتاسیم و فیبر است.</a:t>
            </a:r>
          </a:p>
          <a:p>
            <a:endParaRPr lang="fa-IR" dirty="0"/>
          </a:p>
          <a:p>
            <a:r>
              <a:rPr lang="fa-IR" dirty="0" smtClean="0"/>
              <a:t>دارای خواص ضد نفخ و اشتها اور و جلوگیری از ترش کردن معده و کاهش قند خون و مسکن و ضد التهاب  و کاهش چربی کبد.</a:t>
            </a:r>
          </a:p>
          <a:p>
            <a:r>
              <a:rPr lang="fa-IR" dirty="0" smtClean="0"/>
              <a:t>این گیاه برای تنظیم عادت ماهیانه و فزونی شیر مادر بسیار مفید است.</a:t>
            </a:r>
          </a:p>
          <a:p>
            <a:r>
              <a:rPr lang="fa-IR" dirty="0" smtClean="0"/>
              <a:t>خوردن تخم ان معده را تقویت میکند.ضد تشنج است.بهبود بواسیر.خوشبو کننده دهان و درمان نقرص از طریق کاهش اسید اوریک خون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2-گشنیز</a:t>
            </a:r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</TotalTime>
  <Words>628</Words>
  <Application>Microsoft Office PowerPoint</Application>
  <PresentationFormat>On-screen Show (4:3)</PresentationFormat>
  <Paragraphs>103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بسم الله الرحمن الرحیم</vt:lpstr>
      <vt:lpstr>بیماری های گیاهان دارویی ومعطر</vt:lpstr>
      <vt:lpstr>1-مریم گلی یا سلوی</vt:lpstr>
      <vt:lpstr>Slide 4</vt:lpstr>
      <vt:lpstr>Slide 5</vt:lpstr>
      <vt:lpstr>Slide 6</vt:lpstr>
      <vt:lpstr>Slide 7</vt:lpstr>
      <vt:lpstr>Slide 8</vt:lpstr>
      <vt:lpstr>2-گشنیز</vt:lpstr>
      <vt:lpstr>Slide 10</vt:lpstr>
      <vt:lpstr>Slide 11</vt:lpstr>
      <vt:lpstr>Slide 12</vt:lpstr>
      <vt:lpstr>3-نعناع فلفلی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yekta</dc:creator>
  <cp:lastModifiedBy>yekta</cp:lastModifiedBy>
  <cp:revision>14</cp:revision>
  <dcterms:created xsi:type="dcterms:W3CDTF">2020-03-09T07:50:06Z</dcterms:created>
  <dcterms:modified xsi:type="dcterms:W3CDTF">2020-03-09T18:56:30Z</dcterms:modified>
</cp:coreProperties>
</file>